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11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4" y="0"/>
            <a:ext cx="96710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